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70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4" r:id="rId24"/>
    <p:sldId id="280" r:id="rId25"/>
    <p:sldId id="281" r:id="rId26"/>
    <p:sldId id="282" r:id="rId27"/>
    <p:sldId id="283" r:id="rId28"/>
    <p:sldId id="259" r:id="rId29"/>
    <p:sldId id="25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Grandparents Day 2021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Mrs. </a:t>
            </a:r>
            <a:r>
              <a:rPr lang="en-US" dirty="0" err="1" smtClean="0"/>
              <a:t>Murbarger’s</a:t>
            </a:r>
            <a:r>
              <a:rPr lang="en-US" dirty="0" smtClean="0"/>
              <a:t> Second Grade Class </a:t>
            </a:r>
          </a:p>
          <a:p>
            <a:r>
              <a:rPr lang="en-US" dirty="0" smtClean="0"/>
              <a:t>At</a:t>
            </a:r>
          </a:p>
          <a:p>
            <a:r>
              <a:rPr lang="en-US" dirty="0" smtClean="0"/>
              <a:t>Albion Grade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0981" y="-832551"/>
            <a:ext cx="6336009" cy="8383499"/>
          </a:xfrm>
        </p:spPr>
      </p:pic>
    </p:spTree>
    <p:extLst>
      <p:ext uri="{BB962C8B-B14F-4D97-AF65-F5344CB8AC3E}">
        <p14:creationId xmlns:p14="http://schemas.microsoft.com/office/powerpoint/2010/main" val="6828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r="19130" b="9942"/>
          <a:stretch/>
        </p:blipFill>
        <p:spPr>
          <a:xfrm>
            <a:off x="1936866" y="314428"/>
            <a:ext cx="8129847" cy="6276708"/>
          </a:xfrm>
        </p:spPr>
      </p:pic>
    </p:spTree>
    <p:extLst>
      <p:ext uri="{BB962C8B-B14F-4D97-AF65-F5344CB8AC3E}">
        <p14:creationId xmlns:p14="http://schemas.microsoft.com/office/powerpoint/2010/main" val="5011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031" y="-882582"/>
            <a:ext cx="6519824" cy="8636925"/>
          </a:xfrm>
        </p:spPr>
      </p:pic>
    </p:spTree>
    <p:extLst>
      <p:ext uri="{BB962C8B-B14F-4D97-AF65-F5344CB8AC3E}">
        <p14:creationId xmlns:p14="http://schemas.microsoft.com/office/powerpoint/2010/main" val="24353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4949" y="-744708"/>
            <a:ext cx="6343957" cy="8279574"/>
          </a:xfrm>
        </p:spPr>
      </p:pic>
    </p:spTree>
    <p:extLst>
      <p:ext uri="{BB962C8B-B14F-4D97-AF65-F5344CB8AC3E}">
        <p14:creationId xmlns:p14="http://schemas.microsoft.com/office/powerpoint/2010/main" val="9626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5756" b="9018"/>
          <a:stretch/>
        </p:blipFill>
        <p:spPr>
          <a:xfrm>
            <a:off x="1995056" y="293589"/>
            <a:ext cx="8116246" cy="6268429"/>
          </a:xfrm>
        </p:spPr>
      </p:pic>
    </p:spTree>
    <p:extLst>
      <p:ext uri="{BB962C8B-B14F-4D97-AF65-F5344CB8AC3E}">
        <p14:creationId xmlns:p14="http://schemas.microsoft.com/office/powerpoint/2010/main" val="156582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4133" r="19130" b="5785"/>
          <a:stretch/>
        </p:blipFill>
        <p:spPr>
          <a:xfrm>
            <a:off x="1911929" y="277516"/>
            <a:ext cx="8204662" cy="6311279"/>
          </a:xfrm>
        </p:spPr>
      </p:pic>
    </p:spTree>
    <p:extLst>
      <p:ext uri="{BB962C8B-B14F-4D97-AF65-F5344CB8AC3E}">
        <p14:creationId xmlns:p14="http://schemas.microsoft.com/office/powerpoint/2010/main" val="21801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0950" y="-715088"/>
            <a:ext cx="6249013" cy="8165643"/>
          </a:xfrm>
        </p:spPr>
      </p:pic>
    </p:spTree>
    <p:extLst>
      <p:ext uri="{BB962C8B-B14F-4D97-AF65-F5344CB8AC3E}">
        <p14:creationId xmlns:p14="http://schemas.microsoft.com/office/powerpoint/2010/main" val="2700217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t="4363" r="19261" b="7171"/>
          <a:stretch/>
        </p:blipFill>
        <p:spPr>
          <a:xfrm>
            <a:off x="1853739" y="298995"/>
            <a:ext cx="8304414" cy="6335838"/>
          </a:xfrm>
        </p:spPr>
      </p:pic>
    </p:spTree>
    <p:extLst>
      <p:ext uri="{BB962C8B-B14F-4D97-AF65-F5344CB8AC3E}">
        <p14:creationId xmlns:p14="http://schemas.microsoft.com/office/powerpoint/2010/main" val="2877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8540" y="-649800"/>
            <a:ext cx="6536385" cy="8196586"/>
          </a:xfrm>
        </p:spPr>
      </p:pic>
    </p:spTree>
    <p:extLst>
      <p:ext uri="{BB962C8B-B14F-4D97-AF65-F5344CB8AC3E}">
        <p14:creationId xmlns:p14="http://schemas.microsoft.com/office/powerpoint/2010/main" val="2852299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4132" r="18612" b="8787"/>
          <a:stretch/>
        </p:blipFill>
        <p:spPr>
          <a:xfrm>
            <a:off x="1753854" y="290945"/>
            <a:ext cx="8224348" cy="6251171"/>
          </a:xfrm>
        </p:spPr>
      </p:pic>
    </p:spTree>
    <p:extLst>
      <p:ext uri="{BB962C8B-B14F-4D97-AF65-F5344CB8AC3E}">
        <p14:creationId xmlns:p14="http://schemas.microsoft.com/office/powerpoint/2010/main" val="173705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52" y="549639"/>
            <a:ext cx="9613861" cy="2593569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Grandkids, Grandkids, what do you see?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3143208"/>
            <a:ext cx="9613861" cy="35993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6825" y="-699212"/>
            <a:ext cx="6305795" cy="8259989"/>
          </a:xfrm>
        </p:spPr>
      </p:pic>
    </p:spTree>
    <p:extLst>
      <p:ext uri="{BB962C8B-B14F-4D97-AF65-F5344CB8AC3E}">
        <p14:creationId xmlns:p14="http://schemas.microsoft.com/office/powerpoint/2010/main" val="457281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t="3902" r="16405" b="8325"/>
          <a:stretch/>
        </p:blipFill>
        <p:spPr>
          <a:xfrm>
            <a:off x="1864456" y="243672"/>
            <a:ext cx="8302009" cy="6373259"/>
          </a:xfrm>
        </p:spPr>
      </p:pic>
    </p:spTree>
    <p:extLst>
      <p:ext uri="{BB962C8B-B14F-4D97-AF65-F5344CB8AC3E}">
        <p14:creationId xmlns:p14="http://schemas.microsoft.com/office/powerpoint/2010/main" val="1498844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3901" r="18741" b="7401"/>
          <a:stretch/>
        </p:blipFill>
        <p:spPr>
          <a:xfrm>
            <a:off x="1828800" y="220958"/>
            <a:ext cx="8229599" cy="6371303"/>
          </a:xfrm>
        </p:spPr>
      </p:pic>
    </p:spTree>
    <p:extLst>
      <p:ext uri="{BB962C8B-B14F-4D97-AF65-F5344CB8AC3E}">
        <p14:creationId xmlns:p14="http://schemas.microsoft.com/office/powerpoint/2010/main" val="2298121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3439" r="17212"/>
          <a:stretch/>
        </p:blipFill>
        <p:spPr>
          <a:xfrm>
            <a:off x="1862052" y="349134"/>
            <a:ext cx="8233846" cy="6292724"/>
          </a:xfrm>
        </p:spPr>
      </p:pic>
    </p:spTree>
    <p:extLst>
      <p:ext uri="{BB962C8B-B14F-4D97-AF65-F5344CB8AC3E}">
        <p14:creationId xmlns:p14="http://schemas.microsoft.com/office/powerpoint/2010/main" val="2555841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3439" r="20688" b="10404"/>
          <a:stretch/>
        </p:blipFill>
        <p:spPr>
          <a:xfrm>
            <a:off x="1596782" y="155761"/>
            <a:ext cx="8569684" cy="6444543"/>
          </a:xfrm>
        </p:spPr>
      </p:pic>
    </p:spTree>
    <p:extLst>
      <p:ext uri="{BB962C8B-B14F-4D97-AF65-F5344CB8AC3E}">
        <p14:creationId xmlns:p14="http://schemas.microsoft.com/office/powerpoint/2010/main" val="4062444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9615" y="-807983"/>
            <a:ext cx="6422211" cy="8412483"/>
          </a:xfrm>
        </p:spPr>
      </p:pic>
    </p:spTree>
    <p:extLst>
      <p:ext uri="{BB962C8B-B14F-4D97-AF65-F5344CB8AC3E}">
        <p14:creationId xmlns:p14="http://schemas.microsoft.com/office/powerpoint/2010/main" val="2622865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3902" r="18092" b="8325"/>
          <a:stretch/>
        </p:blipFill>
        <p:spPr>
          <a:xfrm>
            <a:off x="1770611" y="205890"/>
            <a:ext cx="8279476" cy="6407740"/>
          </a:xfrm>
        </p:spPr>
      </p:pic>
    </p:spTree>
    <p:extLst>
      <p:ext uri="{BB962C8B-B14F-4D97-AF65-F5344CB8AC3E}">
        <p14:creationId xmlns:p14="http://schemas.microsoft.com/office/powerpoint/2010/main" val="829785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3901" r="20040" b="7401"/>
          <a:stretch/>
        </p:blipFill>
        <p:spPr>
          <a:xfrm>
            <a:off x="1920628" y="281231"/>
            <a:ext cx="8162709" cy="6294136"/>
          </a:xfrm>
        </p:spPr>
      </p:pic>
    </p:spTree>
    <p:extLst>
      <p:ext uri="{BB962C8B-B14F-4D97-AF65-F5344CB8AC3E}">
        <p14:creationId xmlns:p14="http://schemas.microsoft.com/office/powerpoint/2010/main" val="935199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77" y="1131530"/>
            <a:ext cx="9613861" cy="25935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/>
              <a:t>Grandparents, Grandparents,</a:t>
            </a:r>
            <a:br>
              <a:rPr lang="en-US" sz="6600" dirty="0" smtClean="0"/>
            </a:br>
            <a:r>
              <a:rPr lang="en-US" sz="6600" dirty="0" smtClean="0"/>
              <a:t>what do you see?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3143208"/>
            <a:ext cx="9613861" cy="35993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 see grandkids smiling at me!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20994" r="6897" b="5786"/>
          <a:stretch/>
        </p:blipFill>
        <p:spPr>
          <a:xfrm>
            <a:off x="1691075" y="1618316"/>
            <a:ext cx="7843623" cy="4953044"/>
          </a:xfrm>
        </p:spPr>
      </p:pic>
    </p:spTree>
    <p:extLst>
      <p:ext uri="{BB962C8B-B14F-4D97-AF65-F5344CB8AC3E}">
        <p14:creationId xmlns:p14="http://schemas.microsoft.com/office/powerpoint/2010/main" val="28639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0944" y="-671655"/>
            <a:ext cx="6028728" cy="7887427"/>
          </a:xfrm>
        </p:spPr>
      </p:pic>
    </p:spTree>
    <p:extLst>
      <p:ext uri="{BB962C8B-B14F-4D97-AF65-F5344CB8AC3E}">
        <p14:creationId xmlns:p14="http://schemas.microsoft.com/office/powerpoint/2010/main" val="15848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8854" y="-764173"/>
            <a:ext cx="6230945" cy="8307927"/>
          </a:xfrm>
        </p:spPr>
      </p:pic>
    </p:spTree>
    <p:extLst>
      <p:ext uri="{BB962C8B-B14F-4D97-AF65-F5344CB8AC3E}">
        <p14:creationId xmlns:p14="http://schemas.microsoft.com/office/powerpoint/2010/main" val="5971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0033" y="-702631"/>
            <a:ext cx="6279965" cy="8226154"/>
          </a:xfrm>
        </p:spPr>
      </p:pic>
    </p:spTree>
    <p:extLst>
      <p:ext uri="{BB962C8B-B14F-4D97-AF65-F5344CB8AC3E}">
        <p14:creationId xmlns:p14="http://schemas.microsoft.com/office/powerpoint/2010/main" val="4060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8830" y="-785765"/>
            <a:ext cx="6425614" cy="8396410"/>
          </a:xfrm>
        </p:spPr>
      </p:pic>
    </p:spTree>
    <p:extLst>
      <p:ext uri="{BB962C8B-B14F-4D97-AF65-F5344CB8AC3E}">
        <p14:creationId xmlns:p14="http://schemas.microsoft.com/office/powerpoint/2010/main" val="31231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542" y="-737054"/>
            <a:ext cx="6455915" cy="8301938"/>
          </a:xfrm>
        </p:spPr>
      </p:pic>
    </p:spTree>
    <p:extLst>
      <p:ext uri="{BB962C8B-B14F-4D97-AF65-F5344CB8AC3E}">
        <p14:creationId xmlns:p14="http://schemas.microsoft.com/office/powerpoint/2010/main" val="21197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4594" r="19779" b="8325"/>
          <a:stretch/>
        </p:blipFill>
        <p:spPr>
          <a:xfrm>
            <a:off x="1629295" y="224444"/>
            <a:ext cx="8505507" cy="6275100"/>
          </a:xfrm>
        </p:spPr>
      </p:pic>
    </p:spTree>
    <p:extLst>
      <p:ext uri="{BB962C8B-B14F-4D97-AF65-F5344CB8AC3E}">
        <p14:creationId xmlns:p14="http://schemas.microsoft.com/office/powerpoint/2010/main" val="231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9182" y="-779911"/>
            <a:ext cx="6309360" cy="8284817"/>
          </a:xfrm>
        </p:spPr>
      </p:pic>
    </p:spTree>
    <p:extLst>
      <p:ext uri="{BB962C8B-B14F-4D97-AF65-F5344CB8AC3E}">
        <p14:creationId xmlns:p14="http://schemas.microsoft.com/office/powerpoint/2010/main" val="17930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92</TotalTime>
  <Words>33</Words>
  <Application>Microsoft Office PowerPoint</Application>
  <PresentationFormat>Widescreen</PresentationFormat>
  <Paragraphs>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Trebuchet MS</vt:lpstr>
      <vt:lpstr>Berlin</vt:lpstr>
      <vt:lpstr>Grandparents Day 2021</vt:lpstr>
      <vt:lpstr>Grandkids, Grandkids, what do you see?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Grandparents, Grandparents, what do you see?</vt:lpstr>
      <vt:lpstr>I see grandkids smiling at 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Grandparents Day 2021</dc:title>
  <dc:creator>Valerie Murbarger</dc:creator>
  <cp:lastModifiedBy>Valerie Murbarger</cp:lastModifiedBy>
  <cp:revision>10</cp:revision>
  <dcterms:created xsi:type="dcterms:W3CDTF">2021-09-17T21:44:19Z</dcterms:created>
  <dcterms:modified xsi:type="dcterms:W3CDTF">2021-09-20T18:00:56Z</dcterms:modified>
</cp:coreProperties>
</file>